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</p:sldIdLst>
  <p:sldSz cx="12192000" cy="6858000"/>
  <p:notesSz cx="6858000" cy="9144000"/>
  <p:embeddedFontLst>
    <p:embeddedFont>
      <p:font typeface="Encode Sans Regular" pitchFamily="2" charset="0"/>
      <p:regular r:id="rId17"/>
      <p:bold r:id="rId18"/>
      <p:boldItalic r:id="rId19"/>
    </p:embeddedFont>
    <p:embeddedFont>
      <p:font typeface="UCM Sans Black" pitchFamily="2" charset="0"/>
      <p:bold r:id="rId20"/>
    </p:embeddedFont>
    <p:embeddedFont>
      <p:font typeface="UCM Sans Medium" pitchFamily="2" charset="0"/>
      <p:regular r:id="rId21"/>
    </p:embeddedFont>
  </p:embeddedFontLst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D39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45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2.fntdata"/><Relationship Id="rId3" Type="http://schemas.openxmlformats.org/officeDocument/2006/relationships/customXml" Target="../customXml/item3.xml"/><Relationship Id="rId21" Type="http://schemas.openxmlformats.org/officeDocument/2006/relationships/font" Target="fonts/font5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1.fntdata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4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font" Target="fonts/font3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_Úvodná snímk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E6233E1-D788-406C-A8A2-A0F3D39D3A1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42000" y="1807200"/>
            <a:ext cx="9306000" cy="23876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9000">
                <a:solidFill>
                  <a:srgbClr val="3D3935"/>
                </a:solidFill>
                <a:latin typeface="UCM Sans Black" pitchFamily="50" charset="-18"/>
                <a:ea typeface="UCM Sans Black" pitchFamily="50" charset="-18"/>
              </a:defRPr>
            </a:lvl1pPr>
          </a:lstStyle>
          <a:p>
            <a:r>
              <a:rPr lang="sk-SK" dirty="0" err="1"/>
              <a:t>Click</a:t>
            </a:r>
            <a:r>
              <a:rPr lang="sk-SK" dirty="0"/>
              <a:t> to</a:t>
            </a:r>
            <a:br>
              <a:rPr lang="sk-SK" dirty="0"/>
            </a:br>
            <a:r>
              <a:rPr lang="sk-SK" dirty="0" err="1"/>
              <a:t>add</a:t>
            </a:r>
            <a:r>
              <a:rPr lang="sk-SK" dirty="0"/>
              <a:t> title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771D76D-05AA-43F4-A536-BDE63F4BD3F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42000" y="4561200"/>
            <a:ext cx="5731200" cy="1011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0">
                <a:solidFill>
                  <a:srgbClr val="3D3935"/>
                </a:solidFill>
                <a:latin typeface="Encode Sans Regular" pitchFamily="2" charset="-18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 dirty="0"/>
              <a:t> </a:t>
            </a:r>
            <a:r>
              <a:rPr lang="sk-SK" dirty="0" err="1"/>
              <a:t>Click</a:t>
            </a:r>
            <a:r>
              <a:rPr lang="sk-SK" dirty="0"/>
              <a:t> </a:t>
            </a:r>
            <a:r>
              <a:rPr lang="en-US" dirty="0"/>
              <a:t>to add subtitle</a:t>
            </a:r>
            <a:endParaRPr lang="sk-SK" dirty="0"/>
          </a:p>
        </p:txBody>
      </p:sp>
      <p:sp>
        <p:nvSpPr>
          <p:cNvPr id="18" name="Zástupný objekt pre číslo snímky 5">
            <a:extLst>
              <a:ext uri="{FF2B5EF4-FFF2-40B4-BE49-F238E27FC236}">
                <a16:creationId xmlns:a16="http://schemas.microsoft.com/office/drawing/2014/main" id="{591ED0D4-C291-4503-A604-E1551A6C5EB5}"/>
              </a:ext>
            </a:extLst>
          </p:cNvPr>
          <p:cNvSpPr txBox="1">
            <a:spLocks/>
          </p:cNvSpPr>
          <p:nvPr userDrawn="1"/>
        </p:nvSpPr>
        <p:spPr>
          <a:xfrm>
            <a:off x="11199600" y="6098400"/>
            <a:ext cx="691200" cy="291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k-SK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UCM Sans Medium" pitchFamily="50" charset="-18"/>
                <a:ea typeface="UCM Sans Medium" pitchFamily="50" charset="-18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B95051A-E602-464D-A5F6-8858A9577179}" type="slidenum">
              <a:rPr lang="sk-SK" smtClean="0">
                <a:solidFill>
                  <a:srgbClr val="3D3935"/>
                </a:solidFill>
              </a:rPr>
              <a:pPr/>
              <a:t>‹#›</a:t>
            </a:fld>
            <a:endParaRPr lang="sk-SK" dirty="0">
              <a:solidFill>
                <a:srgbClr val="3D393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93714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_Nadpis_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BFA22CF-67DC-4870-B898-301AE42377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447200"/>
            <a:ext cx="4917600" cy="6408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D3935"/>
                </a:solidFill>
                <a:latin typeface="UCM Sans Black" pitchFamily="50" charset="-18"/>
                <a:ea typeface="UCM Sans Black" pitchFamily="50" charset="-18"/>
              </a:defRPr>
            </a:lvl1pPr>
          </a:lstStyle>
          <a:p>
            <a:r>
              <a:rPr lang="sk-SK" dirty="0" err="1"/>
              <a:t>Click</a:t>
            </a:r>
            <a:r>
              <a:rPr lang="sk-SK" dirty="0"/>
              <a:t> to </a:t>
            </a:r>
            <a:r>
              <a:rPr lang="sk-SK" dirty="0" err="1"/>
              <a:t>add</a:t>
            </a:r>
            <a:r>
              <a:rPr lang="sk-SK" dirty="0"/>
              <a:t> title</a:t>
            </a:r>
          </a:p>
        </p:txBody>
      </p:sp>
      <p:sp>
        <p:nvSpPr>
          <p:cNvPr id="5" name="Zástupný objekt pre číslo snímky 5">
            <a:extLst>
              <a:ext uri="{FF2B5EF4-FFF2-40B4-BE49-F238E27FC236}">
                <a16:creationId xmlns:a16="http://schemas.microsoft.com/office/drawing/2014/main" id="{9D648428-81F6-4616-87C2-AC26D80E631C}"/>
              </a:ext>
            </a:extLst>
          </p:cNvPr>
          <p:cNvSpPr txBox="1">
            <a:spLocks/>
          </p:cNvSpPr>
          <p:nvPr userDrawn="1"/>
        </p:nvSpPr>
        <p:spPr>
          <a:xfrm>
            <a:off x="11199600" y="6098400"/>
            <a:ext cx="691200" cy="291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k-SK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UCM Sans Medium" pitchFamily="50" charset="-18"/>
                <a:ea typeface="UCM Sans Medium" pitchFamily="50" charset="-18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B95051A-E602-464D-A5F6-8858A9577179}" type="slidenum">
              <a:rPr lang="sk-SK" smtClean="0">
                <a:solidFill>
                  <a:srgbClr val="3D3935"/>
                </a:solidFill>
              </a:rPr>
              <a:pPr/>
              <a:t>‹#›</a:t>
            </a:fld>
            <a:endParaRPr lang="sk-SK" dirty="0">
              <a:solidFill>
                <a:srgbClr val="3D393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64813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_Nadpis_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BFA22CF-67DC-4870-B898-301AE42377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447200"/>
            <a:ext cx="4917600" cy="6408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D3935"/>
                </a:solidFill>
                <a:latin typeface="UCM Sans Black" pitchFamily="50" charset="-18"/>
                <a:ea typeface="UCM Sans Black" pitchFamily="50" charset="-18"/>
              </a:defRPr>
            </a:lvl1pPr>
          </a:lstStyle>
          <a:p>
            <a:r>
              <a:rPr lang="sk-SK" dirty="0" err="1"/>
              <a:t>Click</a:t>
            </a:r>
            <a:r>
              <a:rPr lang="sk-SK" dirty="0"/>
              <a:t> to </a:t>
            </a:r>
            <a:r>
              <a:rPr lang="sk-SK" dirty="0" err="1"/>
              <a:t>add</a:t>
            </a:r>
            <a:r>
              <a:rPr lang="sk-SK" dirty="0"/>
              <a:t> title</a:t>
            </a:r>
          </a:p>
        </p:txBody>
      </p:sp>
      <p:sp>
        <p:nvSpPr>
          <p:cNvPr id="4" name="Zástupný objekt pre číslo snímky 5">
            <a:extLst>
              <a:ext uri="{FF2B5EF4-FFF2-40B4-BE49-F238E27FC236}">
                <a16:creationId xmlns:a16="http://schemas.microsoft.com/office/drawing/2014/main" id="{C3EDA43A-C917-42AB-AC6A-0EAD443DF3A2}"/>
              </a:ext>
            </a:extLst>
          </p:cNvPr>
          <p:cNvSpPr txBox="1">
            <a:spLocks/>
          </p:cNvSpPr>
          <p:nvPr userDrawn="1"/>
        </p:nvSpPr>
        <p:spPr>
          <a:xfrm>
            <a:off x="11199600" y="6098400"/>
            <a:ext cx="691200" cy="291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k-SK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UCM Sans Medium" pitchFamily="50" charset="-18"/>
                <a:ea typeface="UCM Sans Medium" pitchFamily="50" charset="-18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B95051A-E602-464D-A5F6-8858A9577179}" type="slidenum">
              <a:rPr lang="sk-SK" smtClean="0">
                <a:solidFill>
                  <a:srgbClr val="3D3935"/>
                </a:solidFill>
              </a:rPr>
              <a:pPr/>
              <a:t>‹#›</a:t>
            </a:fld>
            <a:endParaRPr lang="sk-SK" dirty="0">
              <a:solidFill>
                <a:srgbClr val="3D393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71544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_Nadpis_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BFA22CF-67DC-4870-B898-301AE42377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447200"/>
            <a:ext cx="4917600" cy="6408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D3935"/>
                </a:solidFill>
                <a:latin typeface="UCM Sans Black" pitchFamily="50" charset="-18"/>
                <a:ea typeface="UCM Sans Black" pitchFamily="50" charset="-18"/>
              </a:defRPr>
            </a:lvl1pPr>
          </a:lstStyle>
          <a:p>
            <a:r>
              <a:rPr lang="sk-SK" dirty="0" err="1"/>
              <a:t>Click</a:t>
            </a:r>
            <a:r>
              <a:rPr lang="sk-SK" dirty="0"/>
              <a:t> to </a:t>
            </a:r>
            <a:r>
              <a:rPr lang="sk-SK" dirty="0" err="1"/>
              <a:t>add</a:t>
            </a:r>
            <a:r>
              <a:rPr lang="sk-SK" dirty="0"/>
              <a:t> title</a:t>
            </a:r>
          </a:p>
        </p:txBody>
      </p:sp>
      <p:sp>
        <p:nvSpPr>
          <p:cNvPr id="4" name="Zástupný objekt pre číslo snímky 5">
            <a:extLst>
              <a:ext uri="{FF2B5EF4-FFF2-40B4-BE49-F238E27FC236}">
                <a16:creationId xmlns:a16="http://schemas.microsoft.com/office/drawing/2014/main" id="{C3EDA43A-C917-42AB-AC6A-0EAD443DF3A2}"/>
              </a:ext>
            </a:extLst>
          </p:cNvPr>
          <p:cNvSpPr txBox="1">
            <a:spLocks/>
          </p:cNvSpPr>
          <p:nvPr userDrawn="1"/>
        </p:nvSpPr>
        <p:spPr>
          <a:xfrm>
            <a:off x="11199600" y="6098400"/>
            <a:ext cx="691200" cy="291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k-SK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UCM Sans Medium" pitchFamily="50" charset="-18"/>
                <a:ea typeface="UCM Sans Medium" pitchFamily="50" charset="-18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B95051A-E602-464D-A5F6-8858A9577179}" type="slidenum">
              <a:rPr lang="sk-SK" smtClean="0">
                <a:solidFill>
                  <a:srgbClr val="3D3935"/>
                </a:solidFill>
              </a:rPr>
              <a:pPr/>
              <a:t>‹#›</a:t>
            </a:fld>
            <a:endParaRPr lang="sk-SK" dirty="0">
              <a:solidFill>
                <a:srgbClr val="3D393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11232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_Predelová snímk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E6233E1-D788-406C-A8A2-A0F3D39D3A1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02800" y="2563200"/>
            <a:ext cx="10515600" cy="13248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4400">
                <a:solidFill>
                  <a:srgbClr val="3D3935"/>
                </a:solidFill>
                <a:latin typeface="UCM Sans Black" pitchFamily="50" charset="-18"/>
                <a:ea typeface="UCM Sans Black" pitchFamily="50" charset="-18"/>
              </a:defRPr>
            </a:lvl1pPr>
          </a:lstStyle>
          <a:p>
            <a:r>
              <a:rPr lang="sk-SK" dirty="0" err="1"/>
              <a:t>Click</a:t>
            </a:r>
            <a:r>
              <a:rPr lang="sk-SK" dirty="0"/>
              <a:t> to</a:t>
            </a:r>
            <a:br>
              <a:rPr lang="sk-SK" dirty="0"/>
            </a:br>
            <a:r>
              <a:rPr lang="sk-SK" dirty="0" err="1"/>
              <a:t>add</a:t>
            </a:r>
            <a:r>
              <a:rPr lang="sk-SK" dirty="0"/>
              <a:t> title</a:t>
            </a:r>
          </a:p>
        </p:txBody>
      </p:sp>
      <p:sp>
        <p:nvSpPr>
          <p:cNvPr id="18" name="Zástupný objekt pre číslo snímky 5">
            <a:extLst>
              <a:ext uri="{FF2B5EF4-FFF2-40B4-BE49-F238E27FC236}">
                <a16:creationId xmlns:a16="http://schemas.microsoft.com/office/drawing/2014/main" id="{591ED0D4-C291-4503-A604-E1551A6C5EB5}"/>
              </a:ext>
            </a:extLst>
          </p:cNvPr>
          <p:cNvSpPr txBox="1">
            <a:spLocks/>
          </p:cNvSpPr>
          <p:nvPr userDrawn="1"/>
        </p:nvSpPr>
        <p:spPr>
          <a:xfrm>
            <a:off x="11199600" y="6098400"/>
            <a:ext cx="691200" cy="291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k-SK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UCM Sans Medium" pitchFamily="50" charset="-18"/>
                <a:ea typeface="UCM Sans Medium" pitchFamily="50" charset="-18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B95051A-E602-464D-A5F6-8858A9577179}" type="slidenum">
              <a:rPr lang="sk-SK" smtClean="0">
                <a:solidFill>
                  <a:srgbClr val="3D3935"/>
                </a:solidFill>
              </a:rPr>
              <a:pPr/>
              <a:t>‹#›</a:t>
            </a:fld>
            <a:endParaRPr lang="sk-SK" dirty="0">
              <a:solidFill>
                <a:srgbClr val="3D393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9716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_Nadpis a obsah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BFA22CF-67DC-4870-B898-301AE42377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447200"/>
            <a:ext cx="4917600" cy="6408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D3935"/>
                </a:solidFill>
                <a:latin typeface="UCM Sans Black" pitchFamily="50" charset="-18"/>
                <a:ea typeface="UCM Sans Black" pitchFamily="50" charset="-18"/>
              </a:defRPr>
            </a:lvl1pPr>
          </a:lstStyle>
          <a:p>
            <a:r>
              <a:rPr lang="sk-SK" dirty="0" err="1"/>
              <a:t>Click</a:t>
            </a:r>
            <a:r>
              <a:rPr lang="sk-SK" dirty="0"/>
              <a:t> to </a:t>
            </a:r>
            <a:r>
              <a:rPr lang="sk-SK" dirty="0" err="1"/>
              <a:t>add</a:t>
            </a:r>
            <a:r>
              <a:rPr lang="sk-SK" dirty="0"/>
              <a:t> title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D4123455-63F8-46AB-A1DD-6E9CC13039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8800" y="2700000"/>
            <a:ext cx="6177600" cy="26964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>
                <a:solidFill>
                  <a:srgbClr val="3D3935"/>
                </a:solidFill>
                <a:latin typeface="Encode Sans Regular" pitchFamily="2" charset="-18"/>
              </a:defRPr>
            </a:lvl1pPr>
            <a:lvl2pPr>
              <a:defRPr sz="2800">
                <a:solidFill>
                  <a:srgbClr val="3D3935"/>
                </a:solidFill>
                <a:latin typeface="Encode Sans Regular" pitchFamily="2" charset="-18"/>
              </a:defRPr>
            </a:lvl2pPr>
            <a:lvl3pPr>
              <a:defRPr sz="2800">
                <a:solidFill>
                  <a:srgbClr val="3D3935"/>
                </a:solidFill>
                <a:latin typeface="Encode Sans Regular" pitchFamily="2" charset="-18"/>
              </a:defRPr>
            </a:lvl3pPr>
            <a:lvl4pPr>
              <a:defRPr sz="2800">
                <a:solidFill>
                  <a:srgbClr val="3D3935"/>
                </a:solidFill>
                <a:latin typeface="Encode Sans Regular" pitchFamily="2" charset="-18"/>
              </a:defRPr>
            </a:lvl4pPr>
            <a:lvl5pPr>
              <a:defRPr sz="2800">
                <a:solidFill>
                  <a:srgbClr val="3D3935"/>
                </a:solidFill>
                <a:latin typeface="Encode Sans Regular" pitchFamily="2" charset="-18"/>
              </a:defRPr>
            </a:lvl5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sk-SK" dirty="0"/>
          </a:p>
        </p:txBody>
      </p:sp>
      <p:sp>
        <p:nvSpPr>
          <p:cNvPr id="7" name="Zástupný objekt pre číslo snímky 5">
            <a:extLst>
              <a:ext uri="{FF2B5EF4-FFF2-40B4-BE49-F238E27FC236}">
                <a16:creationId xmlns:a16="http://schemas.microsoft.com/office/drawing/2014/main" id="{D798B14A-0FBA-4293-B3D8-92C0DA2225AE}"/>
              </a:ext>
            </a:extLst>
          </p:cNvPr>
          <p:cNvSpPr txBox="1">
            <a:spLocks/>
          </p:cNvSpPr>
          <p:nvPr userDrawn="1"/>
        </p:nvSpPr>
        <p:spPr>
          <a:xfrm>
            <a:off x="11199600" y="6098400"/>
            <a:ext cx="691200" cy="291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k-SK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UCM Sans Medium" pitchFamily="50" charset="-18"/>
                <a:ea typeface="UCM Sans Medium" pitchFamily="50" charset="-18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B95051A-E602-464D-A5F6-8858A9577179}" type="slidenum">
              <a:rPr lang="sk-SK" smtClean="0">
                <a:solidFill>
                  <a:srgbClr val="3D3935"/>
                </a:solidFill>
              </a:rPr>
              <a:pPr/>
              <a:t>‹#›</a:t>
            </a:fld>
            <a:endParaRPr lang="sk-SK" dirty="0">
              <a:solidFill>
                <a:srgbClr val="3D393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80555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_Nadpis_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BFA22CF-67DC-4870-B898-301AE42377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447200"/>
            <a:ext cx="4917600" cy="6408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D3935"/>
                </a:solidFill>
                <a:latin typeface="UCM Sans Black" pitchFamily="50" charset="-18"/>
                <a:ea typeface="UCM Sans Black" pitchFamily="50" charset="-18"/>
              </a:defRPr>
            </a:lvl1pPr>
          </a:lstStyle>
          <a:p>
            <a:r>
              <a:rPr lang="sk-SK" dirty="0" err="1"/>
              <a:t>Click</a:t>
            </a:r>
            <a:r>
              <a:rPr lang="sk-SK" dirty="0"/>
              <a:t> to </a:t>
            </a:r>
            <a:r>
              <a:rPr lang="sk-SK" dirty="0" err="1"/>
              <a:t>add</a:t>
            </a:r>
            <a:r>
              <a:rPr lang="sk-SK" dirty="0"/>
              <a:t> title</a:t>
            </a:r>
          </a:p>
        </p:txBody>
      </p:sp>
      <p:sp>
        <p:nvSpPr>
          <p:cNvPr id="4" name="Zástupný objekt pre číslo snímky 5">
            <a:extLst>
              <a:ext uri="{FF2B5EF4-FFF2-40B4-BE49-F238E27FC236}">
                <a16:creationId xmlns:a16="http://schemas.microsoft.com/office/drawing/2014/main" id="{C3EDA43A-C917-42AB-AC6A-0EAD443DF3A2}"/>
              </a:ext>
            </a:extLst>
          </p:cNvPr>
          <p:cNvSpPr txBox="1">
            <a:spLocks/>
          </p:cNvSpPr>
          <p:nvPr userDrawn="1"/>
        </p:nvSpPr>
        <p:spPr>
          <a:xfrm>
            <a:off x="11199600" y="6098400"/>
            <a:ext cx="691200" cy="291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k-SK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UCM Sans Medium" pitchFamily="50" charset="-18"/>
                <a:ea typeface="UCM Sans Medium" pitchFamily="50" charset="-18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B95051A-E602-464D-A5F6-8858A9577179}" type="slidenum">
              <a:rPr lang="sk-SK" smtClean="0">
                <a:solidFill>
                  <a:srgbClr val="3D3935"/>
                </a:solidFill>
              </a:rPr>
              <a:pPr/>
              <a:t>‹#›</a:t>
            </a:fld>
            <a:endParaRPr lang="sk-SK" dirty="0">
              <a:solidFill>
                <a:srgbClr val="3D393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8925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_Nadpis_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BFA22CF-67DC-4870-B898-301AE42377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447200"/>
            <a:ext cx="4917600" cy="6408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UCM Sans Black" pitchFamily="50" charset="-18"/>
                <a:ea typeface="UCM Sans Black" pitchFamily="50" charset="-18"/>
              </a:defRPr>
            </a:lvl1pPr>
          </a:lstStyle>
          <a:p>
            <a:r>
              <a:rPr lang="sk-SK" dirty="0" err="1"/>
              <a:t>Click</a:t>
            </a:r>
            <a:r>
              <a:rPr lang="sk-SK" dirty="0"/>
              <a:t> to </a:t>
            </a:r>
            <a:r>
              <a:rPr lang="sk-SK" dirty="0" err="1"/>
              <a:t>add</a:t>
            </a:r>
            <a:r>
              <a:rPr lang="sk-SK" dirty="0"/>
              <a:t> title</a:t>
            </a:r>
          </a:p>
        </p:txBody>
      </p:sp>
      <p:sp>
        <p:nvSpPr>
          <p:cNvPr id="4" name="Zástupný objekt pre číslo snímky 5">
            <a:extLst>
              <a:ext uri="{FF2B5EF4-FFF2-40B4-BE49-F238E27FC236}">
                <a16:creationId xmlns:a16="http://schemas.microsoft.com/office/drawing/2014/main" id="{C3EDA43A-C917-42AB-AC6A-0EAD443DF3A2}"/>
              </a:ext>
            </a:extLst>
          </p:cNvPr>
          <p:cNvSpPr txBox="1">
            <a:spLocks/>
          </p:cNvSpPr>
          <p:nvPr userDrawn="1"/>
        </p:nvSpPr>
        <p:spPr>
          <a:xfrm>
            <a:off x="11199600" y="6098400"/>
            <a:ext cx="691200" cy="291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k-SK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UCM Sans Medium" pitchFamily="50" charset="-18"/>
                <a:ea typeface="UCM Sans Medium" pitchFamily="50" charset="-18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B95051A-E602-464D-A5F6-8858A9577179}" type="slidenum">
              <a:rPr lang="sk-SK" smtClean="0">
                <a:solidFill>
                  <a:srgbClr val="3D3935"/>
                </a:solidFill>
              </a:rPr>
              <a:pPr/>
              <a:t>‹#›</a:t>
            </a:fld>
            <a:endParaRPr lang="sk-SK" dirty="0">
              <a:solidFill>
                <a:srgbClr val="3D393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9404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_Nadpis_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BFA22CF-67DC-4870-B898-301AE42377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447200"/>
            <a:ext cx="4917600" cy="6408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D3935"/>
                </a:solidFill>
                <a:latin typeface="UCM Sans Black" pitchFamily="50" charset="-18"/>
                <a:ea typeface="UCM Sans Black" pitchFamily="50" charset="-18"/>
              </a:defRPr>
            </a:lvl1pPr>
          </a:lstStyle>
          <a:p>
            <a:r>
              <a:rPr lang="sk-SK" dirty="0" err="1"/>
              <a:t>Click</a:t>
            </a:r>
            <a:r>
              <a:rPr lang="sk-SK" dirty="0"/>
              <a:t> to </a:t>
            </a:r>
            <a:r>
              <a:rPr lang="sk-SK" dirty="0" err="1"/>
              <a:t>add</a:t>
            </a:r>
            <a:r>
              <a:rPr lang="sk-SK" dirty="0"/>
              <a:t> title</a:t>
            </a:r>
          </a:p>
        </p:txBody>
      </p:sp>
      <p:sp>
        <p:nvSpPr>
          <p:cNvPr id="4" name="Zástupný objekt pre číslo snímky 5">
            <a:extLst>
              <a:ext uri="{FF2B5EF4-FFF2-40B4-BE49-F238E27FC236}">
                <a16:creationId xmlns:a16="http://schemas.microsoft.com/office/drawing/2014/main" id="{C3EDA43A-C917-42AB-AC6A-0EAD443DF3A2}"/>
              </a:ext>
            </a:extLst>
          </p:cNvPr>
          <p:cNvSpPr txBox="1">
            <a:spLocks/>
          </p:cNvSpPr>
          <p:nvPr userDrawn="1"/>
        </p:nvSpPr>
        <p:spPr>
          <a:xfrm>
            <a:off x="11199600" y="6098400"/>
            <a:ext cx="691200" cy="291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k-SK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UCM Sans Medium" pitchFamily="50" charset="-18"/>
                <a:ea typeface="UCM Sans Medium" pitchFamily="50" charset="-18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B95051A-E602-464D-A5F6-8858A9577179}" type="slidenum">
              <a:rPr lang="sk-SK" smtClean="0">
                <a:solidFill>
                  <a:schemeClr val="tx1"/>
                </a:solidFill>
              </a:rPr>
              <a:pPr/>
              <a:t>‹#›</a:t>
            </a:fld>
            <a:endParaRPr lang="sk-SK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37778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_Úvodná snímk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E6233E1-D788-406C-A8A2-A0F3D39D3A1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42000" y="1807200"/>
            <a:ext cx="9306000" cy="23876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9000">
                <a:solidFill>
                  <a:srgbClr val="3D3935"/>
                </a:solidFill>
                <a:latin typeface="UCM Sans Black" pitchFamily="50" charset="-18"/>
                <a:ea typeface="UCM Sans Black" pitchFamily="50" charset="-18"/>
              </a:defRPr>
            </a:lvl1pPr>
          </a:lstStyle>
          <a:p>
            <a:r>
              <a:rPr lang="sk-SK" dirty="0" err="1"/>
              <a:t>Click</a:t>
            </a:r>
            <a:r>
              <a:rPr lang="sk-SK" dirty="0"/>
              <a:t> to</a:t>
            </a:r>
            <a:br>
              <a:rPr lang="sk-SK" dirty="0"/>
            </a:br>
            <a:r>
              <a:rPr lang="sk-SK" dirty="0" err="1"/>
              <a:t>add</a:t>
            </a:r>
            <a:r>
              <a:rPr lang="sk-SK" dirty="0"/>
              <a:t> title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771D76D-05AA-43F4-A536-BDE63F4BD3F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42000" y="4561200"/>
            <a:ext cx="5731200" cy="1011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0">
                <a:solidFill>
                  <a:srgbClr val="3D3935"/>
                </a:solidFill>
                <a:latin typeface="Encode Sans Regular" pitchFamily="2" charset="-18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 dirty="0"/>
              <a:t> </a:t>
            </a:r>
            <a:r>
              <a:rPr lang="sk-SK" dirty="0" err="1"/>
              <a:t>Click</a:t>
            </a:r>
            <a:r>
              <a:rPr lang="sk-SK" dirty="0"/>
              <a:t> </a:t>
            </a:r>
            <a:r>
              <a:rPr lang="en-US" dirty="0"/>
              <a:t>to add subtitle</a:t>
            </a:r>
            <a:endParaRPr lang="sk-SK" dirty="0"/>
          </a:p>
        </p:txBody>
      </p:sp>
      <p:sp>
        <p:nvSpPr>
          <p:cNvPr id="18" name="Zástupný objekt pre číslo snímky 5">
            <a:extLst>
              <a:ext uri="{FF2B5EF4-FFF2-40B4-BE49-F238E27FC236}">
                <a16:creationId xmlns:a16="http://schemas.microsoft.com/office/drawing/2014/main" id="{591ED0D4-C291-4503-A604-E1551A6C5EB5}"/>
              </a:ext>
            </a:extLst>
          </p:cNvPr>
          <p:cNvSpPr txBox="1">
            <a:spLocks/>
          </p:cNvSpPr>
          <p:nvPr userDrawn="1"/>
        </p:nvSpPr>
        <p:spPr>
          <a:xfrm>
            <a:off x="11199600" y="6098400"/>
            <a:ext cx="691200" cy="291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k-SK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UCM Sans Medium" pitchFamily="50" charset="-18"/>
                <a:ea typeface="UCM Sans Medium" pitchFamily="50" charset="-18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B95051A-E602-464D-A5F6-8858A9577179}" type="slidenum">
              <a:rPr lang="sk-SK" smtClean="0">
                <a:solidFill>
                  <a:srgbClr val="3D3935"/>
                </a:solidFill>
              </a:rPr>
              <a:pPr/>
              <a:t>‹#›</a:t>
            </a:fld>
            <a:endParaRPr lang="sk-SK" dirty="0">
              <a:solidFill>
                <a:srgbClr val="3D393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566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_Predelová snímk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E6233E1-D788-406C-A8A2-A0F3D39D3A1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02800" y="2563200"/>
            <a:ext cx="10515600" cy="13248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4400">
                <a:solidFill>
                  <a:srgbClr val="3D3935"/>
                </a:solidFill>
                <a:latin typeface="UCM Sans Black" pitchFamily="50" charset="-18"/>
                <a:ea typeface="UCM Sans Black" pitchFamily="50" charset="-18"/>
              </a:defRPr>
            </a:lvl1pPr>
          </a:lstStyle>
          <a:p>
            <a:r>
              <a:rPr lang="sk-SK" dirty="0" err="1"/>
              <a:t>Click</a:t>
            </a:r>
            <a:r>
              <a:rPr lang="sk-SK" dirty="0"/>
              <a:t> to</a:t>
            </a:r>
            <a:br>
              <a:rPr lang="sk-SK" dirty="0"/>
            </a:br>
            <a:r>
              <a:rPr lang="sk-SK" dirty="0" err="1"/>
              <a:t>add</a:t>
            </a:r>
            <a:r>
              <a:rPr lang="sk-SK" dirty="0"/>
              <a:t> title</a:t>
            </a:r>
          </a:p>
        </p:txBody>
      </p:sp>
      <p:sp>
        <p:nvSpPr>
          <p:cNvPr id="18" name="Zástupný objekt pre číslo snímky 5">
            <a:extLst>
              <a:ext uri="{FF2B5EF4-FFF2-40B4-BE49-F238E27FC236}">
                <a16:creationId xmlns:a16="http://schemas.microsoft.com/office/drawing/2014/main" id="{591ED0D4-C291-4503-A604-E1551A6C5EB5}"/>
              </a:ext>
            </a:extLst>
          </p:cNvPr>
          <p:cNvSpPr txBox="1">
            <a:spLocks/>
          </p:cNvSpPr>
          <p:nvPr userDrawn="1"/>
        </p:nvSpPr>
        <p:spPr>
          <a:xfrm>
            <a:off x="11199600" y="6098400"/>
            <a:ext cx="691200" cy="291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k-SK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UCM Sans Medium" pitchFamily="50" charset="-18"/>
                <a:ea typeface="UCM Sans Medium" pitchFamily="50" charset="-18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B95051A-E602-464D-A5F6-8858A9577179}" type="slidenum">
              <a:rPr lang="sk-SK" smtClean="0">
                <a:solidFill>
                  <a:srgbClr val="3D3935"/>
                </a:solidFill>
              </a:rPr>
              <a:pPr/>
              <a:t>‹#›</a:t>
            </a:fld>
            <a:endParaRPr lang="sk-SK" dirty="0">
              <a:solidFill>
                <a:srgbClr val="3D393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15151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_Nadpis a obsah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BFA22CF-67DC-4870-B898-301AE42377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447200"/>
            <a:ext cx="4917600" cy="6408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D3935"/>
                </a:solidFill>
                <a:latin typeface="UCM Sans Black" pitchFamily="50" charset="-18"/>
                <a:ea typeface="UCM Sans Black" pitchFamily="50" charset="-18"/>
              </a:defRPr>
            </a:lvl1pPr>
          </a:lstStyle>
          <a:p>
            <a:r>
              <a:rPr lang="sk-SK" dirty="0" err="1"/>
              <a:t>Click</a:t>
            </a:r>
            <a:r>
              <a:rPr lang="sk-SK" dirty="0"/>
              <a:t> to </a:t>
            </a:r>
            <a:r>
              <a:rPr lang="sk-SK" dirty="0" err="1"/>
              <a:t>add</a:t>
            </a:r>
            <a:r>
              <a:rPr lang="sk-SK" dirty="0"/>
              <a:t> title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D4123455-63F8-46AB-A1DD-6E9CC13039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8800" y="2700000"/>
            <a:ext cx="6177600" cy="26964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>
                <a:solidFill>
                  <a:srgbClr val="3D3935"/>
                </a:solidFill>
                <a:latin typeface="Encode Sans Regular" pitchFamily="2" charset="-18"/>
              </a:defRPr>
            </a:lvl1pPr>
            <a:lvl2pPr>
              <a:defRPr sz="2800">
                <a:solidFill>
                  <a:srgbClr val="3D3935"/>
                </a:solidFill>
                <a:latin typeface="Encode Sans Regular" pitchFamily="2" charset="-18"/>
              </a:defRPr>
            </a:lvl2pPr>
            <a:lvl3pPr>
              <a:defRPr sz="2800">
                <a:solidFill>
                  <a:srgbClr val="3D3935"/>
                </a:solidFill>
                <a:latin typeface="Encode Sans Regular" pitchFamily="2" charset="-18"/>
              </a:defRPr>
            </a:lvl3pPr>
            <a:lvl4pPr>
              <a:defRPr sz="2800">
                <a:solidFill>
                  <a:srgbClr val="3D3935"/>
                </a:solidFill>
                <a:latin typeface="Encode Sans Regular" pitchFamily="2" charset="-18"/>
              </a:defRPr>
            </a:lvl4pPr>
            <a:lvl5pPr>
              <a:defRPr sz="2800">
                <a:solidFill>
                  <a:srgbClr val="3D3935"/>
                </a:solidFill>
                <a:latin typeface="Encode Sans Regular" pitchFamily="2" charset="-18"/>
              </a:defRPr>
            </a:lvl5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sk-SK" dirty="0"/>
          </a:p>
        </p:txBody>
      </p:sp>
      <p:sp>
        <p:nvSpPr>
          <p:cNvPr id="7" name="Zástupný objekt pre číslo snímky 5">
            <a:extLst>
              <a:ext uri="{FF2B5EF4-FFF2-40B4-BE49-F238E27FC236}">
                <a16:creationId xmlns:a16="http://schemas.microsoft.com/office/drawing/2014/main" id="{D798B14A-0FBA-4293-B3D8-92C0DA2225AE}"/>
              </a:ext>
            </a:extLst>
          </p:cNvPr>
          <p:cNvSpPr txBox="1">
            <a:spLocks/>
          </p:cNvSpPr>
          <p:nvPr userDrawn="1"/>
        </p:nvSpPr>
        <p:spPr>
          <a:xfrm>
            <a:off x="11199600" y="6098400"/>
            <a:ext cx="691200" cy="291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k-SK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UCM Sans Medium" pitchFamily="50" charset="-18"/>
                <a:ea typeface="UCM Sans Medium" pitchFamily="50" charset="-18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B95051A-E602-464D-A5F6-8858A9577179}" type="slidenum">
              <a:rPr lang="sk-SK" smtClean="0">
                <a:solidFill>
                  <a:srgbClr val="3D3935"/>
                </a:solidFill>
              </a:rPr>
              <a:pPr/>
              <a:t>‹#›</a:t>
            </a:fld>
            <a:endParaRPr lang="sk-SK" dirty="0">
              <a:solidFill>
                <a:srgbClr val="3D393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23754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2545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0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1" r:id="rId11"/>
    <p:sldLayoutId id="214748366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35546BC-16F9-40BE-B82E-478D5415BB2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485419C2-BACC-4A70-BA6F-A1BB83A4D24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841234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5D2236B-AE63-4721-85E0-C28391F035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853714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2CD9F3B-AFED-4139-851E-3C904BF46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653969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F9433F4-060B-442D-8C4D-8CE15140F8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083627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63AE21-B318-4A39-9176-E61E1CEE92B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407912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139E5A7-6723-4E48-8C47-7AA84CCE00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FFF703B-A3F6-4D1E-8E2A-E713516EC8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732626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ED655DB-23BE-4A69-BA54-78732F864F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526424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CD7D031-AF89-4A7F-B690-9D5BC7C997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949005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0AF7DCE-FEEA-45B7-B55B-89A680BE68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563584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AD66180-7013-4FBA-AD5D-6AFE49D1D83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52EBD2A-0902-4320-82D5-14124A87265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957056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001E74-E381-4211-AC1C-23413D3632B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8336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B81E6FD-09B3-4209-95FC-D69E6BFB69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F2843C7-23CA-44DD-AFD9-BAC61408C4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70182535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ácia1" id="{13953867-4D64-40A2-B6AD-47D120B41AB9}" vid="{BFAACFF8-E6B1-4737-A177-0D9B9D0DBFE3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F89A1C3BF67C84BBB0877E402A36318" ma:contentTypeVersion="6" ma:contentTypeDescription="Umožňuje vytvoriť nový dokument." ma:contentTypeScope="" ma:versionID="a2d2c6426c8c65378d1e906c615343fd">
  <xsd:schema xmlns:xsd="http://www.w3.org/2001/XMLSchema" xmlns:xs="http://www.w3.org/2001/XMLSchema" xmlns:p="http://schemas.microsoft.com/office/2006/metadata/properties" xmlns:ns2="http://schemas.microsoft.com/sharepoint/v3/fields" xmlns:ns3="94c9050b-8479-4bdb-b9e3-5af6bc4e1046" targetNamespace="http://schemas.microsoft.com/office/2006/metadata/properties" ma:root="true" ma:fieldsID="e4e78e654b6c61ed724b55181bcf9bd1" ns2:_="" ns3:_="">
    <xsd:import namespace="http://schemas.microsoft.com/sharepoint/v3/fields"/>
    <xsd:import namespace="94c9050b-8479-4bdb-b9e3-5af6bc4e1046"/>
    <xsd:element name="properties">
      <xsd:complexType>
        <xsd:sequence>
          <xsd:element name="documentManagement">
            <xsd:complexType>
              <xsd:all>
                <xsd:element ref="ns2:_Vers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Version" ma:index="1" nillable="true" ma:displayName="Verzia" ma:internalName="Verzia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4c9050b-8479-4bdb-b9e3-5af6bc4e1046" elementFormDefault="qualified">
    <xsd:import namespace="http://schemas.microsoft.com/office/2006/documentManagement/types"/>
    <xsd:import namespace="http://schemas.microsoft.com/office/infopath/2007/PartnerControls"/>
    <xsd:element name="SharedWithUsers" ma:index="9" nillable="true" ma:displayName="Zdieľa sa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0" nillable="true" ma:displayName="Zdieľané s podrobnosťam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7" ma:displayName="Typ obsahu"/>
        <xsd:element ref="dc:title" minOccurs="0" maxOccurs="1" ma:index="2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BEAEBCA-5D60-4BA2-BAC6-94E43222F7A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AE5D227-84B8-4772-9DBC-1B7C6DD0137C}">
  <ds:schemaRefs>
    <ds:schemaRef ds:uri="http://www.w3.org/XML/1998/namespace"/>
    <ds:schemaRef ds:uri="http://schemas.openxmlformats.org/package/2006/metadata/core-properties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purl.org/dc/dcmitype/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0DD84EDC-050A-4E1F-957F-D2DE53E69537}"/>
</file>

<file path=docProps/app.xml><?xml version="1.0" encoding="utf-8"?>
<Properties xmlns="http://schemas.openxmlformats.org/officeDocument/2006/extended-properties" xmlns:vt="http://schemas.openxmlformats.org/officeDocument/2006/docPropsVTypes">
  <Template>Motív Office</Template>
  <TotalTime>0</TotalTime>
  <Words>0</Words>
  <Application>Microsoft Macintosh PowerPoint</Application>
  <PresentationFormat>Širokouhlá</PresentationFormat>
  <Paragraphs>0</Paragraphs>
  <Slides>12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12</vt:i4>
      </vt:variant>
    </vt:vector>
  </HeadingPairs>
  <TitlesOfParts>
    <vt:vector size="17" baseType="lpstr">
      <vt:lpstr>UCM Sans Black</vt:lpstr>
      <vt:lpstr>UCM Sans Medium</vt:lpstr>
      <vt:lpstr>Encode Sans Regular</vt:lpstr>
      <vt:lpstr>Arial</vt:lpstr>
      <vt:lpstr>Motív Office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Vladimíra Jurišová</dc:creator>
  <cp:lastModifiedBy>Vladimíra Jurišová</cp:lastModifiedBy>
  <cp:revision>1</cp:revision>
  <dcterms:created xsi:type="dcterms:W3CDTF">2021-10-08T21:05:43Z</dcterms:created>
  <dcterms:modified xsi:type="dcterms:W3CDTF">2021-10-08T21:05:56Z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0x0101004F89A1C3BF67C84BBB0877E402A36318</vt:lpwstr>
  </property>
</Properties>
</file>